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7" d="100"/>
          <a:sy n="57" d="100"/>
        </p:scale>
        <p:origin x="1176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05883-2EFF-4826-8BCF-ACE788D606DD}" type="datetimeFigureOut">
              <a:rPr lang="pt-BR" smtClean="0"/>
              <a:t>03/11/2023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FDEBF-DC24-4877-BFB0-4A33CBA246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7040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589824-3AF6-ECE3-C98F-DB79D5A3B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9A81410-BDA8-28D9-1E77-7AB6A9378F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F0BC85-002D-D187-E4DF-22EEAA805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7C51-321E-4BC8-B190-BDF9AAF86286}" type="datetime1">
              <a:rPr lang="pt-BR" smtClean="0"/>
              <a:t>03/11/2023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C5CD90-EA82-71DC-9B5E-33B91057F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8CA6B7A-F234-1BB0-647C-BAD89EDEA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C437-F4F7-4E84-98F2-318D5F90DD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7789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431D2C-4310-26E0-1F46-8D03B1AD4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994D8A9-1C35-0D97-07A2-F6974E498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5CCDF0-10A8-E737-4F2D-0173A7F89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C3E06-903A-4828-B8A0-1C2C49199C69}" type="datetime1">
              <a:rPr lang="pt-BR" smtClean="0"/>
              <a:t>03/11/2023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21ED560-1FC7-6365-EDAB-CB82F3E3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0BB2B6-8B3B-9C8F-E2D0-6F6D0C8B8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C437-F4F7-4E84-98F2-318D5F90DD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93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BA6ACAE-5539-6FC6-B4B3-BCC0C22FD0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7C93680-E2F9-C700-7EAC-78D2ECC0F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6BE417-6480-5278-5F27-B6041094F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8531C-AD9A-4D21-A277-6374B0DA5481}" type="datetime1">
              <a:rPr lang="pt-BR" smtClean="0"/>
              <a:t>03/11/2023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BC8666B-58D1-6312-695D-C38B0E9E5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A5BBF34-DB3F-FB91-AFF4-3756EF86A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C437-F4F7-4E84-98F2-318D5F90DD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9105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A762D3-B189-0CF2-77EC-9511A296F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60AE7B-2813-274A-7956-6EEFC1147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0D66415-AC82-4852-1330-6606B866C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1354-6DF7-4F43-B36C-9A40F474CA15}" type="datetime1">
              <a:rPr lang="pt-BR" smtClean="0"/>
              <a:t>03/11/2023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6836EB-DE97-BCCC-AAF4-4085E141E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0F9CDA2-6C41-E4AA-B6F5-DD2CE2401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C437-F4F7-4E84-98F2-318D5F90DD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8465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05C08B-68B7-6C0D-2711-DB6E53831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E9981E3-815D-6F8F-B5C3-0C9AC2254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E1767C-E6DD-E09D-730B-A131F7A85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B742-255D-4405-B4C6-EF839F0E01D7}" type="datetime1">
              <a:rPr lang="pt-BR" smtClean="0"/>
              <a:t>03/11/2023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EFF7BB-5B14-7C5A-6667-82BC239B2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576796F-F8A0-E3A9-A723-92BCD5BF8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C437-F4F7-4E84-98F2-318D5F90DD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6955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617B98-6E30-4A9C-3F1A-F332B6CE9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28ECA4A-F6BA-3605-E995-6D4DAD3E89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A7794CF-E3AB-9D4C-3DE0-CB07A9C8B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12A041C-A8FE-8DD1-9A15-F0B00B016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BE71-0342-4327-A7FD-9A7F24A2A944}" type="datetime1">
              <a:rPr lang="pt-BR" smtClean="0"/>
              <a:t>03/11/2023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382F547-DC7B-EFC2-6074-961A90FBA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3B6F5AE-EDBA-4FB8-B85C-A827C45C1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C437-F4F7-4E84-98F2-318D5F90DD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3615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AE4A84-CA12-1E0C-51F5-EF2A0E0C6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860CE02-11C4-A05A-0B10-1757BCDE1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D6ABF6E-65A1-16CC-B4AD-8AC60A1528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A8E5831-057E-6064-26EF-AEAF284249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765D7DB-3F94-D353-DA9E-5A0BBFC37C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0F82153-2811-91CC-7318-ED965D506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0CA6-0655-4F8E-A65D-CB106B8C941D}" type="datetime1">
              <a:rPr lang="pt-BR" smtClean="0"/>
              <a:t>03/11/2023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1A793A9-1DF7-1EAB-4E3A-9D11E8D27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2F40982-3BC8-7E47-3472-E9667E8C8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C437-F4F7-4E84-98F2-318D5F90DD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1027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9DF9EC-76D9-D243-B1C6-DF7C2EF5B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DBBC919-217E-80F5-4DCE-94DA40691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6209-28FD-4A22-9397-9A0B1C22DBF1}" type="datetime1">
              <a:rPr lang="pt-BR" smtClean="0"/>
              <a:t>03/11/2023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F6D785A-77CE-F999-02D3-C66B9818F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D85AE64-EA89-9F3D-6DDA-5FAA45A99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C437-F4F7-4E84-98F2-318D5F90DD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9988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3A52619-DC38-51D7-7E23-088A7C79C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51CC-D993-49F1-9D24-92C9C86C9C33}" type="datetime1">
              <a:rPr lang="pt-BR" smtClean="0"/>
              <a:t>03/11/2023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413BF27-A7F4-FF69-8ADD-2F6D6EC0F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036D93B-E8D9-199B-622D-4FAF9A337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C437-F4F7-4E84-98F2-318D5F90DD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9546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7EF07F-94EC-6C61-D794-2E82924DD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76A9A5-4E04-AF1B-4E97-2E663C172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8132C8E-1119-09BE-BEDF-682F8842E1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6B1FB39-B849-1AB4-F961-A2D2F393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BED59-EC79-4AAA-BC37-E2E7D6B71A30}" type="datetime1">
              <a:rPr lang="pt-BR" smtClean="0"/>
              <a:t>03/11/2023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32940F2-DAA5-0632-A50F-59442F381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E0742C8-C7D2-98D4-2866-10A59BE19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C437-F4F7-4E84-98F2-318D5F90DD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538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8A3293-335D-FE87-1416-AA6DD2DFA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B10A3A-AC13-EA2F-BDFA-762A3E985B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0905B6F-68A6-FAD4-13A7-85D3DEE674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D5EB8AC-E327-7650-1D57-4E082041B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CF230-234A-4E70-847B-9A56B263C1F2}" type="datetime1">
              <a:rPr lang="pt-BR" smtClean="0"/>
              <a:t>03/11/2023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77DAF35-167F-A388-0C78-7CEA3669E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4955F0B-5BDD-8C3D-E255-9EF1EBCC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C437-F4F7-4E84-98F2-318D5F90DD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247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D8E5AE9-D4C0-0470-BAEA-79A6EA817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EF38E76-1F14-CDF2-812B-5E380050D7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48D6BC2-AD7D-686D-016B-93ABB78443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1DA31-ECC8-430B-9F98-6F2208034E44}" type="datetime1">
              <a:rPr lang="pt-BR" smtClean="0"/>
              <a:t>03/11/2023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F080765-E3BA-8BEE-93EA-846B11FEEA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D5DB10E-BE87-6414-8126-3EE6D483F0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AC437-F4F7-4E84-98F2-318D5F90DD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926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F5196CC-2818-556D-2373-92F6262DFE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67" t="1853" r="6396" b="72589"/>
          <a:stretch/>
        </p:blipFill>
        <p:spPr bwMode="auto">
          <a:xfrm>
            <a:off x="2445657" y="333831"/>
            <a:ext cx="7300685" cy="1095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E588B283-0067-FA92-49D1-2DCEA5D618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72" t="85939" r="18214"/>
          <a:stretch/>
        </p:blipFill>
        <p:spPr bwMode="auto">
          <a:xfrm>
            <a:off x="4869543" y="1429656"/>
            <a:ext cx="4659086" cy="70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4BED29F8-4ABF-CDED-BF11-81771B44E2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" t="1565" r="89643" b="527"/>
          <a:stretch/>
        </p:blipFill>
        <p:spPr bwMode="auto">
          <a:xfrm>
            <a:off x="-1" y="3149601"/>
            <a:ext cx="1414450" cy="370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DCDA1C1E-237B-549C-F0E3-D021FE440D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" t="1565" r="89643" b="527"/>
          <a:stretch/>
        </p:blipFill>
        <p:spPr bwMode="auto">
          <a:xfrm>
            <a:off x="15207" y="0"/>
            <a:ext cx="1414450" cy="322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511642D0-8D0E-6AF4-0D57-1A576744F762}"/>
              </a:ext>
            </a:extLst>
          </p:cNvPr>
          <p:cNvSpPr txBox="1"/>
          <p:nvPr/>
        </p:nvSpPr>
        <p:spPr>
          <a:xfrm>
            <a:off x="2460865" y="2699632"/>
            <a:ext cx="71555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TÍTULO: Trabalho aprovado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46EF19E8-50DE-CF72-52D8-281A83ACDB7A}"/>
              </a:ext>
            </a:extLst>
          </p:cNvPr>
          <p:cNvSpPr txBox="1"/>
          <p:nvPr/>
        </p:nvSpPr>
        <p:spPr>
          <a:xfrm>
            <a:off x="2761342" y="4248378"/>
            <a:ext cx="666931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b="1" dirty="0">
                <a:latin typeface="Arial" panose="020B0604020202020204" pitchFamily="34" charset="0"/>
                <a:cs typeface="Arial" panose="020B0604020202020204" pitchFamily="34" charset="0"/>
              </a:rPr>
              <a:t>Autores:</a:t>
            </a:r>
          </a:p>
          <a:p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</a:t>
            </a: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A560948F-3124-CCF4-AA8D-4B5E63983B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" t="1565" r="89643" b="527"/>
          <a:stretch/>
        </p:blipFill>
        <p:spPr bwMode="auto">
          <a:xfrm>
            <a:off x="10777550" y="-12555"/>
            <a:ext cx="1414450" cy="322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4D973981-D1F3-B4FC-8C62-D5B078D3CB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" t="1565" r="89643" b="527"/>
          <a:stretch/>
        </p:blipFill>
        <p:spPr bwMode="auto">
          <a:xfrm>
            <a:off x="10777550" y="3148232"/>
            <a:ext cx="1414450" cy="370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id="{2317DA19-FFE7-1E14-D9E0-819CD2528990}"/>
              </a:ext>
            </a:extLst>
          </p:cNvPr>
          <p:cNvSpPr txBox="1"/>
          <p:nvPr/>
        </p:nvSpPr>
        <p:spPr>
          <a:xfrm>
            <a:off x="5167086" y="6356350"/>
            <a:ext cx="20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Novembro/2023</a:t>
            </a:r>
          </a:p>
        </p:txBody>
      </p:sp>
      <p:sp>
        <p:nvSpPr>
          <p:cNvPr id="16" name="Espaço Reservado para Número de Slide 15">
            <a:extLst>
              <a:ext uri="{FF2B5EF4-FFF2-40B4-BE49-F238E27FC236}">
                <a16:creationId xmlns:a16="http://schemas.microsoft.com/office/drawing/2014/main" id="{895D98B2-0D92-B660-20B9-A8C67325C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C437-F4F7-4E84-98F2-318D5F90DDC6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4008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F5196CC-2818-556D-2373-92F6262DFE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67" t="1853" r="6396" b="72589"/>
          <a:stretch/>
        </p:blipFill>
        <p:spPr bwMode="auto">
          <a:xfrm>
            <a:off x="1444865" y="58056"/>
            <a:ext cx="5086910" cy="87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E588B283-0067-FA92-49D1-2DCEA5D618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72" t="85939" r="18214"/>
          <a:stretch/>
        </p:blipFill>
        <p:spPr bwMode="auto">
          <a:xfrm>
            <a:off x="6531772" y="221027"/>
            <a:ext cx="3998686" cy="70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4BED29F8-4ABF-CDED-BF11-81771B44E2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" t="1565" r="89643" b="527"/>
          <a:stretch/>
        </p:blipFill>
        <p:spPr bwMode="auto">
          <a:xfrm>
            <a:off x="-1" y="3149601"/>
            <a:ext cx="1414450" cy="370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DCDA1C1E-237B-549C-F0E3-D021FE440D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" t="1565" r="89643" b="527"/>
          <a:stretch/>
        </p:blipFill>
        <p:spPr bwMode="auto">
          <a:xfrm>
            <a:off x="15207" y="0"/>
            <a:ext cx="1414450" cy="322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511642D0-8D0E-6AF4-0D57-1A576744F762}"/>
              </a:ext>
            </a:extLst>
          </p:cNvPr>
          <p:cNvSpPr txBox="1"/>
          <p:nvPr/>
        </p:nvSpPr>
        <p:spPr>
          <a:xfrm>
            <a:off x="2525833" y="1225957"/>
            <a:ext cx="715554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b="1" dirty="0"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46EF19E8-50DE-CF72-52D8-281A83ACDB7A}"/>
              </a:ext>
            </a:extLst>
          </p:cNvPr>
          <p:cNvSpPr txBox="1"/>
          <p:nvPr/>
        </p:nvSpPr>
        <p:spPr>
          <a:xfrm>
            <a:off x="1669142" y="1993300"/>
            <a:ext cx="885371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</a:t>
            </a: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A560948F-3124-CCF4-AA8D-4B5E63983B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" t="1565" r="89643" b="527"/>
          <a:stretch/>
        </p:blipFill>
        <p:spPr bwMode="auto">
          <a:xfrm>
            <a:off x="10777550" y="-12555"/>
            <a:ext cx="1414450" cy="322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4D973981-D1F3-B4FC-8C62-D5B078D3CB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" t="1565" r="89643" b="527"/>
          <a:stretch/>
        </p:blipFill>
        <p:spPr bwMode="auto">
          <a:xfrm>
            <a:off x="10777550" y="3148232"/>
            <a:ext cx="1414450" cy="370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01EAD8C7-45A8-38DB-F2B5-514D4FBB4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C437-F4F7-4E84-98F2-318D5F90DDC6}" type="slidenum">
              <a:rPr lang="pt-BR" sz="1500" b="1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pt-BR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987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F5196CC-2818-556D-2373-92F6262DFE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67" t="1853" r="6396" b="72589"/>
          <a:stretch/>
        </p:blipFill>
        <p:spPr bwMode="auto">
          <a:xfrm>
            <a:off x="1444865" y="58056"/>
            <a:ext cx="5086910" cy="87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E588B283-0067-FA92-49D1-2DCEA5D618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72" t="85939" r="18214"/>
          <a:stretch/>
        </p:blipFill>
        <p:spPr bwMode="auto">
          <a:xfrm>
            <a:off x="6531772" y="221027"/>
            <a:ext cx="3998686" cy="70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4BED29F8-4ABF-CDED-BF11-81771B44E2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" t="1565" r="89643" b="527"/>
          <a:stretch/>
        </p:blipFill>
        <p:spPr bwMode="auto">
          <a:xfrm>
            <a:off x="-1" y="3149601"/>
            <a:ext cx="1414450" cy="370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DCDA1C1E-237B-549C-F0E3-D021FE440D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" t="1565" r="89643" b="527"/>
          <a:stretch/>
        </p:blipFill>
        <p:spPr bwMode="auto">
          <a:xfrm>
            <a:off x="15207" y="0"/>
            <a:ext cx="1414450" cy="322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511642D0-8D0E-6AF4-0D57-1A576744F762}"/>
              </a:ext>
            </a:extLst>
          </p:cNvPr>
          <p:cNvSpPr txBox="1"/>
          <p:nvPr/>
        </p:nvSpPr>
        <p:spPr>
          <a:xfrm>
            <a:off x="2525833" y="1225957"/>
            <a:ext cx="715554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b="1" dirty="0"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FUNDAMENTAÇÃO TEÓRICA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46EF19E8-50DE-CF72-52D8-281A83ACDB7A}"/>
              </a:ext>
            </a:extLst>
          </p:cNvPr>
          <p:cNvSpPr txBox="1"/>
          <p:nvPr/>
        </p:nvSpPr>
        <p:spPr>
          <a:xfrm>
            <a:off x="1669142" y="1993300"/>
            <a:ext cx="885371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</a:t>
            </a: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A560948F-3124-CCF4-AA8D-4B5E63983B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" t="1565" r="89643" b="527"/>
          <a:stretch/>
        </p:blipFill>
        <p:spPr bwMode="auto">
          <a:xfrm>
            <a:off x="10777550" y="-12555"/>
            <a:ext cx="1414450" cy="322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4D973981-D1F3-B4FC-8C62-D5B078D3CB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" t="1565" r="89643" b="527"/>
          <a:stretch/>
        </p:blipFill>
        <p:spPr bwMode="auto">
          <a:xfrm>
            <a:off x="10777550" y="3148232"/>
            <a:ext cx="1414450" cy="370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01EAD8C7-45A8-38DB-F2B5-514D4FBB4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C437-F4F7-4E84-98F2-318D5F90DDC6}" type="slidenum">
              <a:rPr lang="pt-BR" sz="1500" b="1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pt-BR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589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F5196CC-2818-556D-2373-92F6262DFE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67" t="1853" r="6396" b="72589"/>
          <a:stretch/>
        </p:blipFill>
        <p:spPr bwMode="auto">
          <a:xfrm>
            <a:off x="1444865" y="58056"/>
            <a:ext cx="5086910" cy="87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E588B283-0067-FA92-49D1-2DCEA5D618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72" t="85939" r="18214"/>
          <a:stretch/>
        </p:blipFill>
        <p:spPr bwMode="auto">
          <a:xfrm>
            <a:off x="6531772" y="221027"/>
            <a:ext cx="3998686" cy="70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4BED29F8-4ABF-CDED-BF11-81771B44E2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" t="1565" r="89643" b="527"/>
          <a:stretch/>
        </p:blipFill>
        <p:spPr bwMode="auto">
          <a:xfrm>
            <a:off x="-1" y="3149601"/>
            <a:ext cx="1414450" cy="370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DCDA1C1E-237B-549C-F0E3-D021FE440D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" t="1565" r="89643" b="527"/>
          <a:stretch/>
        </p:blipFill>
        <p:spPr bwMode="auto">
          <a:xfrm>
            <a:off x="15207" y="0"/>
            <a:ext cx="1414450" cy="322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511642D0-8D0E-6AF4-0D57-1A576744F762}"/>
              </a:ext>
            </a:extLst>
          </p:cNvPr>
          <p:cNvSpPr txBox="1"/>
          <p:nvPr/>
        </p:nvSpPr>
        <p:spPr>
          <a:xfrm>
            <a:off x="2525833" y="1225957"/>
            <a:ext cx="715554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b="1" dirty="0"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46EF19E8-50DE-CF72-52D8-281A83ACDB7A}"/>
              </a:ext>
            </a:extLst>
          </p:cNvPr>
          <p:cNvSpPr txBox="1"/>
          <p:nvPr/>
        </p:nvSpPr>
        <p:spPr>
          <a:xfrm>
            <a:off x="1669142" y="1993300"/>
            <a:ext cx="885371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</a:t>
            </a: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A560948F-3124-CCF4-AA8D-4B5E63983B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" t="1565" r="89643" b="527"/>
          <a:stretch/>
        </p:blipFill>
        <p:spPr bwMode="auto">
          <a:xfrm>
            <a:off x="10777550" y="-12555"/>
            <a:ext cx="1414450" cy="322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4D973981-D1F3-B4FC-8C62-D5B078D3CB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" t="1565" r="89643" b="527"/>
          <a:stretch/>
        </p:blipFill>
        <p:spPr bwMode="auto">
          <a:xfrm>
            <a:off x="10777550" y="3148232"/>
            <a:ext cx="1414450" cy="370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01EAD8C7-45A8-38DB-F2B5-514D4FBB4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C437-F4F7-4E84-98F2-318D5F90DDC6}" type="slidenum">
              <a:rPr lang="pt-BR" sz="1500" b="1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pt-BR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6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F5196CC-2818-556D-2373-92F6262DFE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67" t="1853" r="6396" b="72589"/>
          <a:stretch/>
        </p:blipFill>
        <p:spPr bwMode="auto">
          <a:xfrm>
            <a:off x="1444865" y="58056"/>
            <a:ext cx="5086910" cy="87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E588B283-0067-FA92-49D1-2DCEA5D618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72" t="85939" r="18214"/>
          <a:stretch/>
        </p:blipFill>
        <p:spPr bwMode="auto">
          <a:xfrm>
            <a:off x="6531772" y="221027"/>
            <a:ext cx="3998686" cy="70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4BED29F8-4ABF-CDED-BF11-81771B44E2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" t="1565" r="89643" b="527"/>
          <a:stretch/>
        </p:blipFill>
        <p:spPr bwMode="auto">
          <a:xfrm>
            <a:off x="-1" y="3149601"/>
            <a:ext cx="1414450" cy="370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DCDA1C1E-237B-549C-F0E3-D021FE440D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" t="1565" r="89643" b="527"/>
          <a:stretch/>
        </p:blipFill>
        <p:spPr bwMode="auto">
          <a:xfrm>
            <a:off x="15207" y="0"/>
            <a:ext cx="1414450" cy="322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511642D0-8D0E-6AF4-0D57-1A576744F762}"/>
              </a:ext>
            </a:extLst>
          </p:cNvPr>
          <p:cNvSpPr txBox="1"/>
          <p:nvPr/>
        </p:nvSpPr>
        <p:spPr>
          <a:xfrm>
            <a:off x="2525833" y="1225957"/>
            <a:ext cx="715554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b="1" dirty="0"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46EF19E8-50DE-CF72-52D8-281A83ACDB7A}"/>
              </a:ext>
            </a:extLst>
          </p:cNvPr>
          <p:cNvSpPr txBox="1"/>
          <p:nvPr/>
        </p:nvSpPr>
        <p:spPr>
          <a:xfrm>
            <a:off x="1669142" y="1993300"/>
            <a:ext cx="885371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</a:t>
            </a: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A560948F-3124-CCF4-AA8D-4B5E63983B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" t="1565" r="89643" b="527"/>
          <a:stretch/>
        </p:blipFill>
        <p:spPr bwMode="auto">
          <a:xfrm>
            <a:off x="10777550" y="-12555"/>
            <a:ext cx="1414450" cy="322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4D973981-D1F3-B4FC-8C62-D5B078D3CB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" t="1565" r="89643" b="527"/>
          <a:stretch/>
        </p:blipFill>
        <p:spPr bwMode="auto">
          <a:xfrm>
            <a:off x="10777550" y="3148232"/>
            <a:ext cx="1414450" cy="370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01EAD8C7-45A8-38DB-F2B5-514D4FBB4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C437-F4F7-4E84-98F2-318D5F90DDC6}" type="slidenum">
              <a:rPr lang="pt-BR" sz="1500" b="1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pt-BR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441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F5196CC-2818-556D-2373-92F6262DFE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67" t="1853" r="6396" b="72589"/>
          <a:stretch/>
        </p:blipFill>
        <p:spPr bwMode="auto">
          <a:xfrm>
            <a:off x="1444865" y="58056"/>
            <a:ext cx="5086910" cy="87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E588B283-0067-FA92-49D1-2DCEA5D618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72" t="85939" r="18214"/>
          <a:stretch/>
        </p:blipFill>
        <p:spPr bwMode="auto">
          <a:xfrm>
            <a:off x="6531772" y="221027"/>
            <a:ext cx="3998686" cy="70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4BED29F8-4ABF-CDED-BF11-81771B44E2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" t="1565" r="89643" b="527"/>
          <a:stretch/>
        </p:blipFill>
        <p:spPr bwMode="auto">
          <a:xfrm>
            <a:off x="-1" y="3149601"/>
            <a:ext cx="1414450" cy="370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DCDA1C1E-237B-549C-F0E3-D021FE440D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" t="1565" r="89643" b="527"/>
          <a:stretch/>
        </p:blipFill>
        <p:spPr bwMode="auto">
          <a:xfrm>
            <a:off x="15207" y="0"/>
            <a:ext cx="1414450" cy="322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511642D0-8D0E-6AF4-0D57-1A576744F762}"/>
              </a:ext>
            </a:extLst>
          </p:cNvPr>
          <p:cNvSpPr txBox="1"/>
          <p:nvPr/>
        </p:nvSpPr>
        <p:spPr>
          <a:xfrm>
            <a:off x="2525833" y="1225957"/>
            <a:ext cx="715554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b="1" dirty="0"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46EF19E8-50DE-CF72-52D8-281A83ACDB7A}"/>
              </a:ext>
            </a:extLst>
          </p:cNvPr>
          <p:cNvSpPr txBox="1"/>
          <p:nvPr/>
        </p:nvSpPr>
        <p:spPr>
          <a:xfrm>
            <a:off x="1669142" y="1993300"/>
            <a:ext cx="885371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</a:t>
            </a: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A560948F-3124-CCF4-AA8D-4B5E63983B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" t="1565" r="89643" b="527"/>
          <a:stretch/>
        </p:blipFill>
        <p:spPr bwMode="auto">
          <a:xfrm>
            <a:off x="10777550" y="-12555"/>
            <a:ext cx="1414450" cy="322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4D973981-D1F3-B4FC-8C62-D5B078D3CB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" t="1565" r="89643" b="527"/>
          <a:stretch/>
        </p:blipFill>
        <p:spPr bwMode="auto">
          <a:xfrm>
            <a:off x="10777550" y="3148232"/>
            <a:ext cx="1414450" cy="370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01EAD8C7-45A8-38DB-F2B5-514D4FBB4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C437-F4F7-4E84-98F2-318D5F90DDC6}" type="slidenum">
              <a:rPr lang="pt-BR" sz="1500" b="1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pt-BR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395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F5196CC-2818-556D-2373-92F6262DFE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67" t="1853" r="6396" b="72589"/>
          <a:stretch/>
        </p:blipFill>
        <p:spPr bwMode="auto">
          <a:xfrm>
            <a:off x="1444865" y="58056"/>
            <a:ext cx="5086910" cy="87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E588B283-0067-FA92-49D1-2DCEA5D618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72" t="85939" r="18214"/>
          <a:stretch/>
        </p:blipFill>
        <p:spPr bwMode="auto">
          <a:xfrm>
            <a:off x="6531772" y="221027"/>
            <a:ext cx="3998686" cy="70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4BED29F8-4ABF-CDED-BF11-81771B44E2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" t="1565" r="89643" b="527"/>
          <a:stretch/>
        </p:blipFill>
        <p:spPr bwMode="auto">
          <a:xfrm>
            <a:off x="-1" y="3149601"/>
            <a:ext cx="1414450" cy="370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DCDA1C1E-237B-549C-F0E3-D021FE440D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" t="1565" r="89643" b="527"/>
          <a:stretch/>
        </p:blipFill>
        <p:spPr bwMode="auto">
          <a:xfrm>
            <a:off x="15207" y="0"/>
            <a:ext cx="1414450" cy="322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511642D0-8D0E-6AF4-0D57-1A576744F762}"/>
              </a:ext>
            </a:extLst>
          </p:cNvPr>
          <p:cNvSpPr txBox="1"/>
          <p:nvPr/>
        </p:nvSpPr>
        <p:spPr>
          <a:xfrm>
            <a:off x="2525833" y="1225957"/>
            <a:ext cx="715554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b="1" dirty="0"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AGRADECIMENTOS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46EF19E8-50DE-CF72-52D8-281A83ACDB7A}"/>
              </a:ext>
            </a:extLst>
          </p:cNvPr>
          <p:cNvSpPr txBox="1"/>
          <p:nvPr/>
        </p:nvSpPr>
        <p:spPr>
          <a:xfrm>
            <a:off x="1669142" y="1993300"/>
            <a:ext cx="885371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</a:t>
            </a: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A560948F-3124-CCF4-AA8D-4B5E63983B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" t="1565" r="89643" b="527"/>
          <a:stretch/>
        </p:blipFill>
        <p:spPr bwMode="auto">
          <a:xfrm>
            <a:off x="10777550" y="-12555"/>
            <a:ext cx="1414450" cy="322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4D973981-D1F3-B4FC-8C62-D5B078D3CB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" t="1565" r="89643" b="527"/>
          <a:stretch/>
        </p:blipFill>
        <p:spPr bwMode="auto">
          <a:xfrm>
            <a:off x="10777550" y="3148232"/>
            <a:ext cx="1414450" cy="370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01EAD8C7-45A8-38DB-F2B5-514D4FBB4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C437-F4F7-4E84-98F2-318D5F90DDC6}" type="slidenum">
              <a:rPr lang="pt-BR" sz="1500" b="1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pt-BR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275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30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Eliana Leite</dc:creator>
  <cp:lastModifiedBy>Eliana Leite</cp:lastModifiedBy>
  <cp:revision>1</cp:revision>
  <dcterms:created xsi:type="dcterms:W3CDTF">2023-11-03T04:27:19Z</dcterms:created>
  <dcterms:modified xsi:type="dcterms:W3CDTF">2023-11-03T04:49:16Z</dcterms:modified>
</cp:coreProperties>
</file>